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7" r:id="rId2"/>
    <p:sldId id="258" r:id="rId3"/>
    <p:sldId id="397" r:id="rId4"/>
    <p:sldId id="398" r:id="rId5"/>
    <p:sldId id="402" r:id="rId6"/>
    <p:sldId id="399" r:id="rId7"/>
    <p:sldId id="401" r:id="rId8"/>
    <p:sldId id="403" r:id="rId9"/>
    <p:sldId id="407" r:id="rId10"/>
    <p:sldId id="409" r:id="rId11"/>
    <p:sldId id="410" r:id="rId12"/>
    <p:sldId id="411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9" r:id="rId23"/>
    <p:sldId id="270" r:id="rId24"/>
    <p:sldId id="272" r:id="rId25"/>
    <p:sldId id="412" r:id="rId26"/>
    <p:sldId id="413" r:id="rId27"/>
    <p:sldId id="276" r:id="rId28"/>
    <p:sldId id="278" r:id="rId29"/>
    <p:sldId id="279" r:id="rId30"/>
    <p:sldId id="280" r:id="rId31"/>
    <p:sldId id="281" r:id="rId32"/>
    <p:sldId id="282" r:id="rId33"/>
    <p:sldId id="283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414" r:id="rId42"/>
    <p:sldId id="415" r:id="rId43"/>
    <p:sldId id="417" r:id="rId44"/>
    <p:sldId id="418" r:id="rId45"/>
    <p:sldId id="419" r:id="rId46"/>
    <p:sldId id="421" r:id="rId47"/>
    <p:sldId id="422" r:id="rId48"/>
    <p:sldId id="423" r:id="rId49"/>
    <p:sldId id="424" r:id="rId50"/>
    <p:sldId id="425" r:id="rId51"/>
    <p:sldId id="426" r:id="rId52"/>
    <p:sldId id="427" r:id="rId53"/>
    <p:sldId id="429" r:id="rId54"/>
    <p:sldId id="432" r:id="rId55"/>
    <p:sldId id="430" r:id="rId56"/>
    <p:sldId id="431" r:id="rId57"/>
    <p:sldId id="433" r:id="rId58"/>
    <p:sldId id="434" r:id="rId59"/>
    <p:sldId id="435" r:id="rId60"/>
    <p:sldId id="436" r:id="rId61"/>
    <p:sldId id="437" r:id="rId62"/>
    <p:sldId id="439" r:id="rId63"/>
    <p:sldId id="440" r:id="rId64"/>
    <p:sldId id="441" r:id="rId65"/>
    <p:sldId id="448" r:id="rId66"/>
    <p:sldId id="442" r:id="rId67"/>
    <p:sldId id="443" r:id="rId68"/>
    <p:sldId id="444" r:id="rId69"/>
    <p:sldId id="445" r:id="rId70"/>
    <p:sldId id="446" r:id="rId71"/>
    <p:sldId id="447" r:id="rId72"/>
    <p:sldId id="449" r:id="rId73"/>
    <p:sldId id="450" r:id="rId74"/>
    <p:sldId id="451" r:id="rId75"/>
    <p:sldId id="452" r:id="rId76"/>
    <p:sldId id="453" r:id="rId77"/>
    <p:sldId id="456" r:id="rId78"/>
    <p:sldId id="457" r:id="rId79"/>
    <p:sldId id="458" r:id="rId80"/>
    <p:sldId id="459" r:id="rId81"/>
    <p:sldId id="460" r:id="rId82"/>
    <p:sldId id="461" r:id="rId83"/>
    <p:sldId id="462" r:id="rId84"/>
    <p:sldId id="463" r:id="rId85"/>
    <p:sldId id="464" r:id="rId86"/>
    <p:sldId id="465" r:id="rId87"/>
    <p:sldId id="466" r:id="rId88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72DF82-4046-4D4E-82D9-4500ACE71FFB}" v="2" dt="2022-03-15T23:13:42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156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n Gong" userId="0ff8c509-1087-48ec-bf60-e4c00b098044" providerId="ADAL" clId="{4972DF82-4046-4D4E-82D9-4500ACE71FFB}"/>
    <pc:docChg chg="undo custSel modSld">
      <pc:chgData name="Xun Gong" userId="0ff8c509-1087-48ec-bf60-e4c00b098044" providerId="ADAL" clId="{4972DF82-4046-4D4E-82D9-4500ACE71FFB}" dt="2022-03-15T23:13:47.635" v="8" actId="1076"/>
      <pc:docMkLst>
        <pc:docMk/>
      </pc:docMkLst>
      <pc:sldChg chg="addSp delSp modSp mod">
        <pc:chgData name="Xun Gong" userId="0ff8c509-1087-48ec-bf60-e4c00b098044" providerId="ADAL" clId="{4972DF82-4046-4D4E-82D9-4500ACE71FFB}" dt="2022-03-15T23:13:47.635" v="8" actId="1076"/>
        <pc:sldMkLst>
          <pc:docMk/>
          <pc:sldMk cId="1391528710" sldId="399"/>
        </pc:sldMkLst>
        <pc:spChg chg="mod">
          <ac:chgData name="Xun Gong" userId="0ff8c509-1087-48ec-bf60-e4c00b098044" providerId="ADAL" clId="{4972DF82-4046-4D4E-82D9-4500ACE71FFB}" dt="2022-03-15T23:13:47.635" v="8" actId="1076"/>
          <ac:spMkLst>
            <pc:docMk/>
            <pc:sldMk cId="1391528710" sldId="399"/>
            <ac:spMk id="3" creationId="{00000000-0000-0000-0000-000000000000}"/>
          </ac:spMkLst>
        </pc:spChg>
        <pc:spChg chg="add del mod">
          <ac:chgData name="Xun Gong" userId="0ff8c509-1087-48ec-bf60-e4c00b098044" providerId="ADAL" clId="{4972DF82-4046-4D4E-82D9-4500ACE71FFB}" dt="2022-03-15T23:13:42.680" v="7" actId="767"/>
          <ac:spMkLst>
            <pc:docMk/>
            <pc:sldMk cId="1391528710" sldId="399"/>
            <ac:spMk id="5" creationId="{59DD6202-5FFE-44B8-995B-F72CE8664B7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3C9D3-534F-4DCB-80D4-AC76AA048E0E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B2A07-40C6-4625-850C-A2F4FABF5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06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B2A07-40C6-4625-850C-A2F4FABF55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21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F664-372C-4648-8088-804DBA9B314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15522-A749-4977-8D2D-2087DDDF7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1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F664-372C-4648-8088-804DBA9B314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15522-A749-4977-8D2D-2087DDDF7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39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F664-372C-4648-8088-804DBA9B314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15522-A749-4977-8D2D-2087DDDF7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9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F664-372C-4648-8088-804DBA9B314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15522-A749-4977-8D2D-2087DDDF7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1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F664-372C-4648-8088-804DBA9B314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15522-A749-4977-8D2D-2087DDDF7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9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F664-372C-4648-8088-804DBA9B314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15522-A749-4977-8D2D-2087DDDF7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1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F664-372C-4648-8088-804DBA9B314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15522-A749-4977-8D2D-2087DDDF7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30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F664-372C-4648-8088-804DBA9B314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15522-A749-4977-8D2D-2087DDDF7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9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F664-372C-4648-8088-804DBA9B314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15522-A749-4977-8D2D-2087DDDF7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20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F664-372C-4648-8088-804DBA9B314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15522-A749-4977-8D2D-2087DDDF7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31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F664-372C-4648-8088-804DBA9B314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15522-A749-4977-8D2D-2087DDDF7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8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EF664-372C-4648-8088-804DBA9B314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15522-A749-4977-8D2D-2087DDDF7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8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8400" y="2819400"/>
            <a:ext cx="510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Broadband Antennas</a:t>
            </a:r>
          </a:p>
        </p:txBody>
      </p:sp>
    </p:spTree>
    <p:extLst>
      <p:ext uri="{BB962C8B-B14F-4D97-AF65-F5344CB8AC3E}">
        <p14:creationId xmlns:p14="http://schemas.microsoft.com/office/powerpoint/2010/main" val="2054602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4401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5669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0015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1134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3737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76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786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4525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4138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364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1600" y="1219200"/>
            <a:ext cx="708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Folded Dipole</a:t>
            </a:r>
          </a:p>
          <a:p>
            <a:pPr marL="342900" indent="-342900">
              <a:buAutoNum type="arabicPeriod"/>
            </a:pPr>
            <a:r>
              <a:rPr lang="en-US" dirty="0" err="1"/>
              <a:t>Biconical</a:t>
            </a:r>
            <a:r>
              <a:rPr lang="en-US" dirty="0"/>
              <a:t> Dipole</a:t>
            </a:r>
          </a:p>
          <a:p>
            <a:pPr marL="342900" indent="-342900">
              <a:buAutoNum type="arabicPeriod"/>
            </a:pPr>
            <a:r>
              <a:rPr lang="en-US" dirty="0"/>
              <a:t>Bow-Tie Dipole</a:t>
            </a:r>
          </a:p>
          <a:p>
            <a:pPr marL="342900" indent="-342900">
              <a:buAutoNum type="arabicPeriod"/>
            </a:pPr>
            <a:r>
              <a:rPr lang="en-US" dirty="0" err="1"/>
              <a:t>Balun</a:t>
            </a:r>
            <a:r>
              <a:rPr lang="en-US" dirty="0"/>
              <a:t> Design (Dipole Feed Network)</a:t>
            </a:r>
          </a:p>
          <a:p>
            <a:pPr marL="342900" indent="-342900">
              <a:buAutoNum type="arabicPeriod"/>
            </a:pPr>
            <a:r>
              <a:rPr lang="en-US" dirty="0"/>
              <a:t>Yagi-</a:t>
            </a:r>
            <a:r>
              <a:rPr lang="en-US" dirty="0" err="1"/>
              <a:t>Uda</a:t>
            </a:r>
            <a:r>
              <a:rPr lang="en-US" dirty="0"/>
              <a:t> (Dipole Array)</a:t>
            </a:r>
          </a:p>
          <a:p>
            <a:pPr marL="342900" indent="-342900">
              <a:buAutoNum type="arabicPeriod"/>
            </a:pPr>
            <a:r>
              <a:rPr lang="en-US" dirty="0"/>
              <a:t>Frequency-Independent Antennas</a:t>
            </a:r>
          </a:p>
          <a:p>
            <a:pPr marL="342900" indent="-342900">
              <a:buAutoNum type="arabicPeriod"/>
            </a:pPr>
            <a:r>
              <a:rPr lang="en-US" dirty="0"/>
              <a:t>Fundamental Limits of Small Antennas</a:t>
            </a:r>
          </a:p>
        </p:txBody>
      </p:sp>
    </p:spTree>
    <p:extLst>
      <p:ext uri="{BB962C8B-B14F-4D97-AF65-F5344CB8AC3E}">
        <p14:creationId xmlns:p14="http://schemas.microsoft.com/office/powerpoint/2010/main" val="2193767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27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706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617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3155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8258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00466" cy="539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94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3" y="845312"/>
            <a:ext cx="7166513" cy="51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91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6996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3648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2834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 descr="E:\foldeddipo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69373" y="0"/>
            <a:ext cx="1668049" cy="2590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8914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6854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2504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1471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0542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799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6578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2209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7929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129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6101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5781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1889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430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8229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7228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1503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8663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199888" cy="3305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72" y="3305632"/>
            <a:ext cx="8010144" cy="32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90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8600"/>
            <a:ext cx="7808976" cy="2041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92" y="2590800"/>
            <a:ext cx="8101584" cy="4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03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200"/>
            <a:ext cx="7671816" cy="59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08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14400"/>
            <a:ext cx="7845552" cy="7986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6400"/>
            <a:ext cx="7946136" cy="1764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92" y="3581400"/>
            <a:ext cx="7772400" cy="192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55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105400" y="3886200"/>
                <a:ext cx="885563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3886200"/>
                <a:ext cx="885563" cy="516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727" y="4402945"/>
            <a:ext cx="2114374" cy="1685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4448665"/>
            <a:ext cx="1033014" cy="191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333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010144" cy="59202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7400" y="2286000"/>
            <a:ext cx="4343400" cy="2761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3600" y="1524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L</a:t>
            </a:r>
            <a:r>
              <a:rPr lang="en-US" baseline="-25000" dirty="0">
                <a:solidFill>
                  <a:srgbClr val="00B050"/>
                </a:solidFill>
              </a:rPr>
              <a:t>2</a:t>
            </a:r>
            <a:r>
              <a:rPr lang="en-US" dirty="0">
                <a:solidFill>
                  <a:srgbClr val="00B050"/>
                </a:solidFill>
              </a:rPr>
              <a:t> &gt; </a:t>
            </a:r>
            <a:r>
              <a:rPr lang="en-US" i="1" dirty="0">
                <a:solidFill>
                  <a:srgbClr val="00B050"/>
                </a:solidFill>
              </a:rPr>
              <a:t>L</a:t>
            </a:r>
            <a:r>
              <a:rPr lang="en-US" baseline="-25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58840" y="339268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L</a:t>
            </a:r>
            <a:r>
              <a:rPr lang="en-US" baseline="-25000" dirty="0">
                <a:solidFill>
                  <a:srgbClr val="00B050"/>
                </a:solidFill>
              </a:rPr>
              <a:t>2</a:t>
            </a:r>
            <a:r>
              <a:rPr lang="en-US" dirty="0">
                <a:solidFill>
                  <a:srgbClr val="00B050"/>
                </a:solidFill>
              </a:rPr>
              <a:t> &lt; </a:t>
            </a:r>
            <a:r>
              <a:rPr lang="en-US" i="1" dirty="0">
                <a:solidFill>
                  <a:srgbClr val="00B050"/>
                </a:solidFill>
              </a:rPr>
              <a:t>L</a:t>
            </a:r>
            <a:r>
              <a:rPr lang="en-US" baseline="-25000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15004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39698"/>
            <a:ext cx="4724400" cy="37303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358" y="1752600"/>
            <a:ext cx="4214216" cy="3417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5490566"/>
            <a:ext cx="8997696" cy="7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49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" y="15240"/>
            <a:ext cx="7135368" cy="36088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733800"/>
            <a:ext cx="8147304" cy="30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468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1000"/>
            <a:ext cx="7671816" cy="18746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" y="2133600"/>
            <a:ext cx="7607808" cy="530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259942"/>
            <a:ext cx="5708142" cy="23133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3400" y="3380719"/>
            <a:ext cx="4673544" cy="21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820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19400" y="9906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Frequency-Independent Antennas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75164"/>
            <a:ext cx="7845552" cy="381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089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" y="29737"/>
            <a:ext cx="8887968" cy="18191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35" y="1752600"/>
            <a:ext cx="8860536" cy="1696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32" y="3426040"/>
            <a:ext cx="8860536" cy="2602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72" y="5943600"/>
            <a:ext cx="8723376" cy="85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31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8385048" cy="258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830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8336280" cy="6557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5867400"/>
            <a:ext cx="2147887" cy="16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0050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"/>
            <a:ext cx="8531352" cy="357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8" y="3962400"/>
            <a:ext cx="8823960" cy="218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3171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8257032" cy="48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85800"/>
            <a:ext cx="7827264" cy="1506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6193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2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9" r="12500" b="13636"/>
          <a:stretch/>
        </p:blipFill>
        <p:spPr>
          <a:xfrm>
            <a:off x="76199" y="33988"/>
            <a:ext cx="5436803" cy="491901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495885" y="2667000"/>
                <a:ext cx="29871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885" y="2667000"/>
                <a:ext cx="298715" cy="307777"/>
              </a:xfrm>
              <a:prstGeom prst="rect">
                <a:avLst/>
              </a:prstGeom>
              <a:blipFill>
                <a:blip r:embed="rId3"/>
                <a:stretch>
                  <a:fillRect l="-4082" r="-4082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lide53"/>
          <p:cNvPicPr>
            <a:picLocks noGrp="1" noChangeAspect="1"/>
          </p:cNvPicPr>
          <p:nvPr isPhoto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358125"/>
            <a:ext cx="4114800" cy="3086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5287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"/>
            <a:ext cx="7671816" cy="2833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178" y="2666999"/>
            <a:ext cx="2693837" cy="413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lide17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0"/>
            <a:ext cx="4673600" cy="350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8577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91" y="34636"/>
            <a:ext cx="7991856" cy="454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575124"/>
            <a:ext cx="31449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71976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16007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56555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7485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90093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62249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88544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4107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1126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314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4840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8897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84825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76861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lide7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1993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32234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669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66014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60487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2827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lide55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114800"/>
            <a:ext cx="2819400" cy="2114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01203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18466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2334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28954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50783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49606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72824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97899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015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lide5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057400"/>
            <a:ext cx="2641600" cy="198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921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</TotalTime>
  <Words>41</Words>
  <Application>Microsoft Office PowerPoint</Application>
  <PresentationFormat>On-screen Show (4:3)</PresentationFormat>
  <Paragraphs>14</Paragraphs>
  <Slides>87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1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Constantine Balanis</dc:creator>
  <cp:lastModifiedBy>Xun Gong</cp:lastModifiedBy>
  <cp:revision>84</cp:revision>
  <dcterms:created xsi:type="dcterms:W3CDTF">2016-01-07T23:27:21Z</dcterms:created>
  <dcterms:modified xsi:type="dcterms:W3CDTF">2022-03-15T23:13:49Z</dcterms:modified>
</cp:coreProperties>
</file>